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7" autoAdjust="0"/>
    <p:restoredTop sz="94660"/>
  </p:normalViewPr>
  <p:slideViewPr>
    <p:cSldViewPr snapToGrid="0">
      <p:cViewPr varScale="1">
        <p:scale>
          <a:sx n="74" d="100"/>
          <a:sy n="74" d="100"/>
        </p:scale>
        <p:origin x="87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B6075-A1D2-4830-F5B3-6665001D2A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9CE664-5667-E7D9-6305-5A750457B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82DA2-9E9A-E827-52AA-F1EF09F55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CEB29B-49A7-9130-D8F3-B1AF48F55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DCAA24-10D9-4979-6111-3C0D8A324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0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151C9-51C1-8AB2-B138-45FE10CE4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AA8CE5-D65B-46D2-4F49-8B3B1FB16A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169D1F-C724-E8F9-6779-76649E31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4B774-2534-B967-9A11-40A4E60C4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79220-5EB8-A29A-4031-B60F32DF0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94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89C12B-DFFC-7C1D-9B1E-46661FB480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C4263F-78F1-3EB3-9A7D-5DD46756E1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34C0D-45A5-5D60-8A66-6A3737629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09D10-4ECA-FC59-FB64-2FB747E14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C536D1-F4D7-EDF1-24B3-40B4073C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227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FCDBC-71D0-DDC3-847E-6E033B0E7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F45C4-2F95-9C13-4164-070B4D4CA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21D44-6ACF-ECC8-670D-490DF1D80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57199E-90D0-E74D-7823-ADBBBF04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1F80F-F387-7DB7-5FBC-6DAE80007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0917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B3C2-515F-ECE4-1306-55AAD65DC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CB202-9749-E0C4-B74A-2DD43938A8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A7DB6-80CC-D9A8-2173-7837B8DD7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D7C8A6-45B3-794B-3D6B-15ABF83F3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27113-49DB-DE6A-3CC7-194F4947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953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8DE9E-2FE3-F01E-0F1B-8CD222CFE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E454F-1A0E-50A2-51D5-38D80C30B1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C2667-FE96-2648-403E-96C9F9400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2BB527-0BE8-EDB7-2C95-76B43037E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1D97AF-BFDB-DB54-F0D5-C367284C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50B6CF-8DDC-EB8E-E4B2-9225214AD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33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2E352-E3CA-52C5-1310-B42CD160E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BB8B1D-35FF-39F1-6ABC-31D9607D1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A1EE9A-0174-2253-5858-58A256E4F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7AAE62-1A21-4D7E-D70E-7A720B28B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7C6A3-9580-D7AA-2258-DEFF7117A3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422A2E-7C8C-D957-3AE6-2C71B43BB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180309-B07B-7F2C-18DE-2804E6C28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430304-0955-0A7F-4CCB-DA174A55B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4679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91CAC-5CED-0AA0-7E34-FA54D715A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56612B-FA1C-09FC-E32E-F0F96299A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6706E-9F61-185B-1169-1C2E41034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6288CF-ACD9-B9AF-F49C-FE0D0D683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263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D49ECA5-7FF5-E4BE-1273-D15464E26D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" y="2326640"/>
            <a:ext cx="640079" cy="4531360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C57055AE-0983-A2FC-5F15-9391883CD5B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6076" y="0"/>
            <a:ext cx="1495924" cy="1325563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08FB35FE-EBEF-05C1-37FA-8747DE45F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1" y="182245"/>
            <a:ext cx="1035303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393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9A342-0288-F745-D38E-3B8894802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44B4E-A784-E158-5C68-4104F9AA3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F8EB8-0D21-9CB7-4B0D-876618654B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43EF1-12B2-2E24-1740-07439DF32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1025D-2398-B1B3-8366-163AA4DD6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4C676-1EC4-EDD4-9612-E931AF781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033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AE4CD-41E7-8437-0D02-A10A63870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501088-0DB2-70E5-2FE8-566BB83D89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1B217A-0F2C-0515-1C50-E6AAB2E95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BE8580-3F1B-D180-D24C-F9D4E3E71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A6BCD-F8EF-9758-47BF-C8DEC0AA3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7CC0B4-0223-9B61-4E07-31749F1A8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26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BFBF2C-3F6D-0EE2-2975-E41DE3505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59086F-5D63-2ECD-6E8D-93E7FE330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E461D-FB2A-03A7-BBAC-57CFCB22D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289926-023B-434F-A85A-32C769BACDB5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21965-0638-9299-3793-E63397010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6BFFCB-359C-8009-0D38-EA5D212C3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D79992-7694-47D3-B959-C075FEFB78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1538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CE5C-D6D9-1D0F-B038-139637628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514" y="2766218"/>
            <a:ext cx="8302172" cy="1325563"/>
          </a:xfrm>
        </p:spPr>
        <p:txBody>
          <a:bodyPr/>
          <a:lstStyle/>
          <a:p>
            <a:pPr algn="ctr"/>
            <a:endParaRPr lang="en-ZA" dirty="0">
              <a:solidFill>
                <a:schemeClr val="tx2">
                  <a:lumMod val="50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8058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33B21-A0B3-8832-7639-F71CE55CF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395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Poppins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Sipho Nkabinde</dc:creator>
  <cp:lastModifiedBy>Francis Kouakou</cp:lastModifiedBy>
  <cp:revision>6</cp:revision>
  <dcterms:created xsi:type="dcterms:W3CDTF">2017-11-08T06:40:55Z</dcterms:created>
  <dcterms:modified xsi:type="dcterms:W3CDTF">2026-04-28T09:16:10Z</dcterms:modified>
</cp:coreProperties>
</file>